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800"/>
    <a:srgbClr val="7A8F00"/>
    <a:srgbClr val="B8C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9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30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991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81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7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4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7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72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00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48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53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37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9644-013A-4240-91FE-5A2B3F709395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AE13-880D-47B0-B386-6B27116955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53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3" y="0"/>
            <a:ext cx="10436086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077894"/>
          </a:xfrm>
        </p:spPr>
        <p:txBody>
          <a:bodyPr/>
          <a:lstStyle/>
          <a:p>
            <a:r>
              <a:rPr lang="sv-SE" b="1" dirty="0">
                <a:solidFill>
                  <a:srgbClr val="507800"/>
                </a:solidFill>
                <a:latin typeface="+mn-lt"/>
              </a:rPr>
              <a:t>Utflykt till Stordammen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38250" y="3592945"/>
            <a:ext cx="7429500" cy="2863273"/>
          </a:xfrm>
        </p:spPr>
        <p:txBody>
          <a:bodyPr>
            <a:normAutofit fontScale="85000" lnSpcReduction="20000"/>
          </a:bodyPr>
          <a:lstStyle/>
          <a:p>
            <a:r>
              <a:rPr lang="sv-SE" sz="3600" dirty="0">
                <a:solidFill>
                  <a:srgbClr val="B8C25E"/>
                </a:solidFill>
              </a:rPr>
              <a:t>Måndagen den </a:t>
            </a:r>
            <a:r>
              <a:rPr lang="sv-SE" sz="3600">
                <a:solidFill>
                  <a:srgbClr val="B8C25E"/>
                </a:solidFill>
              </a:rPr>
              <a:t>9 september </a:t>
            </a:r>
            <a:r>
              <a:rPr lang="sv-SE" sz="3600" dirty="0">
                <a:solidFill>
                  <a:srgbClr val="B8C25E"/>
                </a:solidFill>
              </a:rPr>
              <a:t>kl</a:t>
            </a:r>
            <a:r>
              <a:rPr lang="sv-SE" sz="3600">
                <a:solidFill>
                  <a:srgbClr val="B8C25E"/>
                </a:solidFill>
              </a:rPr>
              <a:t>.10-12.30</a:t>
            </a:r>
            <a:endParaRPr lang="sv-SE" sz="3600" dirty="0">
              <a:solidFill>
                <a:srgbClr val="B8C25E"/>
              </a:solidFill>
            </a:endParaRPr>
          </a:p>
          <a:p>
            <a:endParaRPr lang="sv-SE" sz="3600" dirty="0">
              <a:solidFill>
                <a:srgbClr val="B8C25E"/>
              </a:solidFill>
            </a:endParaRPr>
          </a:p>
          <a:p>
            <a:r>
              <a:rPr lang="sv-SE" dirty="0">
                <a:solidFill>
                  <a:srgbClr val="B8C25E"/>
                </a:solidFill>
              </a:rPr>
              <a:t>För de som vill - gemensam promenad 9.40 från Daneport</a:t>
            </a:r>
          </a:p>
          <a:p>
            <a:endParaRPr lang="sv-SE" sz="1600" dirty="0">
              <a:solidFill>
                <a:srgbClr val="B8C25E"/>
              </a:solidFill>
            </a:endParaRPr>
          </a:p>
          <a:p>
            <a:r>
              <a:rPr lang="sv-SE" sz="1900" dirty="0">
                <a:solidFill>
                  <a:srgbClr val="507800"/>
                </a:solidFill>
              </a:rPr>
              <a:t>Vi utforskar vattnet, sjunger och målar.</a:t>
            </a:r>
          </a:p>
          <a:p>
            <a:r>
              <a:rPr lang="sv-SE" sz="1900" dirty="0">
                <a:solidFill>
                  <a:srgbClr val="507800"/>
                </a:solidFill>
              </a:rPr>
              <a:t>Kaffe, te och korv med bröd kommer finnas till självkostnadspris.</a:t>
            </a:r>
          </a:p>
          <a:p>
            <a:endParaRPr lang="sv-SE" sz="1600" dirty="0">
              <a:solidFill>
                <a:srgbClr val="B8C25E"/>
              </a:solidFill>
            </a:endParaRPr>
          </a:p>
          <a:p>
            <a:r>
              <a:rPr lang="sv-SE" sz="2100" dirty="0">
                <a:solidFill>
                  <a:srgbClr val="507800"/>
                </a:solidFill>
              </a:rPr>
              <a:t>Hoppas vi ses!</a:t>
            </a:r>
          </a:p>
        </p:txBody>
      </p:sp>
    </p:spTree>
    <p:extLst>
      <p:ext uri="{BB962C8B-B14F-4D97-AF65-F5344CB8AC3E}">
        <p14:creationId xmlns:p14="http://schemas.microsoft.com/office/powerpoint/2010/main" val="168664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E98067C70B3409031FA061D1D4846" ma:contentTypeVersion="9" ma:contentTypeDescription="Create a new document." ma:contentTypeScope="" ma:versionID="4fc0e04e58d2d9474dd241617170a772">
  <xsd:schema xmlns:xsd="http://www.w3.org/2001/XMLSchema" xmlns:xs="http://www.w3.org/2001/XMLSchema" xmlns:p="http://schemas.microsoft.com/office/2006/metadata/properties" xmlns:ns3="8ca0d0a5-a9c7-4c66-8dab-6955dc1b9bb5" targetNamespace="http://schemas.microsoft.com/office/2006/metadata/properties" ma:root="true" ma:fieldsID="afc44de37124acd91f35e5e88d16c47d" ns3:_="">
    <xsd:import namespace="8ca0d0a5-a9c7-4c66-8dab-6955dc1b9b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0d0a5-a9c7-4c66-8dab-6955dc1b9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7B6D13-431A-4108-A635-E91F20AB6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0d0a5-a9c7-4c66-8dab-6955dc1b9b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AF1482-AC70-45FA-A28D-15ED5851AE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E2DC0-98BD-4672-9269-50F26547CC27}">
  <ds:schemaRefs>
    <ds:schemaRef ds:uri="http://schemas.microsoft.com/office/2006/documentManagement/types"/>
    <ds:schemaRef ds:uri="http://purl.org/dc/terms/"/>
    <ds:schemaRef ds:uri="8ca0d0a5-a9c7-4c66-8dab-6955dc1b9bb5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44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Utflykt till Stordammen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 Sävja öppna förskolas dag</dc:title>
  <dc:creator>Janerås Karin</dc:creator>
  <cp:lastModifiedBy>Öfverberg Eriksson Maria</cp:lastModifiedBy>
  <cp:revision>5</cp:revision>
  <dcterms:created xsi:type="dcterms:W3CDTF">2020-08-21T19:27:52Z</dcterms:created>
  <dcterms:modified xsi:type="dcterms:W3CDTF">2024-09-02T12:38:27Z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0x0101000DAE98067C70B3409031FA061D1D4846</vt:lpwstr>
  </property>
</Properties>
</file>